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4ADCA-D8E4-42D2-992D-063CA00ABE79}" v="4" dt="2021-11-26T20:25:44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34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36B15467-ACDC-4C0B-BC72-1DC8E30249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3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D6FFC56-FDB3-41BC-9B7B-80BEF77065D1}"/>
              </a:ext>
            </a:extLst>
          </p:cNvPr>
          <p:cNvSpPr txBox="1"/>
          <p:nvPr/>
        </p:nvSpPr>
        <p:spPr>
          <a:xfrm>
            <a:off x="1425169" y="878113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>
                <a:effectLst/>
                <a:latin typeface="Segoe UI" panose="020B0502040204020203" pitchFamily="34" charset="0"/>
              </a:rPr>
            </a:br>
            <a:r>
              <a:rPr lang="pt-BR" sz="1400" b="0" i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844605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B366DFAE9C27419235F6C195ECB837" ma:contentTypeVersion="13" ma:contentTypeDescription="Crie um novo documento." ma:contentTypeScope="" ma:versionID="e1c415c9fd49bd89fa39fdca3c37b07a">
  <xsd:schema xmlns:xsd="http://www.w3.org/2001/XMLSchema" xmlns:xs="http://www.w3.org/2001/XMLSchema" xmlns:p="http://schemas.microsoft.com/office/2006/metadata/properties" xmlns:ns2="3765c2ba-6eb3-4bc9-a808-9902a424d3b5" xmlns:ns3="2dba4108-d9d1-4bbf-b82f-2433aaf87734" targetNamespace="http://schemas.microsoft.com/office/2006/metadata/properties" ma:root="true" ma:fieldsID="6a23112fae31916768344eed167199d1" ns2:_="" ns3:_="">
    <xsd:import namespace="3765c2ba-6eb3-4bc9-a808-9902a424d3b5"/>
    <xsd:import namespace="2dba4108-d9d1-4bbf-b82f-2433aaf877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5c2ba-6eb3-4bc9-a808-9902a424d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a4108-d9d1-4bbf-b82f-2433aaf8773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9C145-306B-4317-86CD-B884697082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1B929A-D97F-460C-BAF8-F729EB6FC5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E678DF-0E20-498A-ACB2-3C75C95FC580}">
  <ds:schemaRefs>
    <ds:schemaRef ds:uri="2dba4108-d9d1-4bbf-b82f-2433aaf87734"/>
    <ds:schemaRef ds:uri="3765c2ba-6eb3-4bc9-a808-9902a424d3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Personalizar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revision>2</cp:revision>
  <dcterms:created xsi:type="dcterms:W3CDTF">2021-09-13T19:56:03Z</dcterms:created>
  <dcterms:modified xsi:type="dcterms:W3CDTF">2021-12-03T17:03:14Z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0x010100B3B366DFAE9C27419235F6C195ECB837</vt:lpwstr>
  </property>
</Properties>
</file>